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 varScale="1">
        <p:scale>
          <a:sx n="69" d="100"/>
          <a:sy n="69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D28B-290B-4436-8B28-087FF7B2D75B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6421-949E-414D-90FB-E4271F6DDA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D28B-290B-4436-8B28-087FF7B2D75B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6421-949E-414D-90FB-E4271F6DDA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D28B-290B-4436-8B28-087FF7B2D75B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6421-949E-414D-90FB-E4271F6DDA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D28B-290B-4436-8B28-087FF7B2D75B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6421-949E-414D-90FB-E4271F6DDA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D28B-290B-4436-8B28-087FF7B2D75B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6421-949E-414D-90FB-E4271F6DDA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D28B-290B-4436-8B28-087FF7B2D75B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6421-949E-414D-90FB-E4271F6DDA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D28B-290B-4436-8B28-087FF7B2D75B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6421-949E-414D-90FB-E4271F6DDA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D28B-290B-4436-8B28-087FF7B2D75B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6421-949E-414D-90FB-E4271F6DDA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D28B-290B-4436-8B28-087FF7B2D75B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6421-949E-414D-90FB-E4271F6DDA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D28B-290B-4436-8B28-087FF7B2D75B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6421-949E-414D-90FB-E4271F6DDA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D28B-290B-4436-8B28-087FF7B2D75B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6421-949E-414D-90FB-E4271F6DDA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D28B-290B-4436-8B28-087FF7B2D75B}" type="datetimeFigureOut">
              <a:rPr lang="sk-SK" smtClean="0"/>
              <a:pPr/>
              <a:t>12. 10. 2015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76421-949E-414D-90FB-E4271F6DDA0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oma\Desktop\video-1444551861.mp4.mp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8800" dirty="0" smtClean="0">
                <a:latin typeface="Nokia Large" pitchFamily="34" charset="0"/>
              </a:rPr>
              <a:t>Noc výskumníkov </a:t>
            </a:r>
            <a:endParaRPr lang="sk-SK" sz="8800" dirty="0">
              <a:latin typeface="Nokia Large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44624" y="692696"/>
            <a:ext cx="8229600" cy="1143000"/>
          </a:xfrm>
        </p:spPr>
        <p:txBody>
          <a:bodyPr>
            <a:noAutofit/>
          </a:bodyPr>
          <a:lstStyle/>
          <a:p>
            <a:r>
              <a:rPr lang="sk-SK" sz="8800" dirty="0" smtClean="0">
                <a:latin typeface="Nokia Large" pitchFamily="34" charset="0"/>
              </a:rPr>
              <a:t>3d tlačiareň</a:t>
            </a:r>
            <a:endParaRPr lang="sk-SK" sz="8800" dirty="0">
              <a:latin typeface="Nokia Large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7864" y="4021089"/>
            <a:ext cx="3826768" cy="28369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sz="2400" dirty="0" smtClean="0"/>
              <a:t>•dokáže vytvoriť trojdimenzionálny objekt na základe 3D </a:t>
            </a:r>
            <a:r>
              <a:rPr lang="sk-SK" sz="2400" dirty="0" err="1" smtClean="0"/>
              <a:t>dáť</a:t>
            </a: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•priemyselné tlačenie sa používa napr. na protézy či implantáty</a:t>
            </a:r>
          </a:p>
          <a:p>
            <a:pPr>
              <a:buNone/>
            </a:pPr>
            <a:r>
              <a:rPr lang="sk-SK" sz="2400" dirty="0" smtClean="0"/>
              <a:t>•postupným nanášaním a spájaním vznikajú požadované objekty </a:t>
            </a:r>
          </a:p>
          <a:p>
            <a:pPr>
              <a:buNone/>
            </a:pPr>
            <a:r>
              <a:rPr lang="sk-SK" sz="2400" dirty="0" smtClean="0"/>
              <a:t>•</a:t>
            </a:r>
            <a:r>
              <a:rPr lang="sk-SK" sz="2400" dirty="0" err="1" smtClean="0"/>
              <a:t>Selective</a:t>
            </a:r>
            <a:r>
              <a:rPr lang="sk-SK" sz="2400" dirty="0" smtClean="0"/>
              <a:t> Laser </a:t>
            </a:r>
            <a:r>
              <a:rPr lang="sk-SK" sz="2400" dirty="0" err="1" smtClean="0"/>
              <a:t>Sintering</a:t>
            </a:r>
            <a:r>
              <a:rPr lang="sk-SK" sz="2400" dirty="0" smtClean="0"/>
              <a:t> je metóda pri </a:t>
            </a:r>
            <a:r>
              <a:rPr lang="sk-SK" sz="2400" dirty="0" err="1" smtClean="0"/>
              <a:t>kotrej</a:t>
            </a:r>
            <a:r>
              <a:rPr lang="sk-SK" sz="2400" dirty="0" smtClean="0"/>
              <a:t> sa používa </a:t>
            </a:r>
            <a:r>
              <a:rPr lang="sk-SK" sz="2400" dirty="0" err="1" smtClean="0"/>
              <a:t>fotopolymer</a:t>
            </a:r>
            <a:r>
              <a:rPr lang="sk-SK" sz="2400" dirty="0" smtClean="0"/>
              <a:t> – ak je ožiarený UV žiarením tak </a:t>
            </a:r>
            <a:r>
              <a:rPr lang="sk-SK" sz="2400" dirty="0" err="1" smtClean="0"/>
              <a:t>spolymerizuje</a:t>
            </a:r>
            <a:r>
              <a:rPr lang="sk-SK" sz="2400" dirty="0" smtClean="0"/>
              <a:t> a stuhne</a:t>
            </a:r>
          </a:p>
          <a:p>
            <a:pPr>
              <a:buNone/>
            </a:pPr>
            <a:r>
              <a:rPr lang="sk-SK" sz="2400" dirty="0" smtClean="0"/>
              <a:t>•na tlačenie používa laser a tekutinu</a:t>
            </a:r>
            <a:endParaRPr lang="sk-SK" sz="2400" dirty="0"/>
          </a:p>
        </p:txBody>
      </p:sp>
      <p:pic>
        <p:nvPicPr>
          <p:cNvPr id="1026" name="Picture 2" descr="C:\Users\Doma\Desktop\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188640"/>
            <a:ext cx="2952328" cy="3936437"/>
          </a:xfrm>
          <a:prstGeom prst="rect">
            <a:avLst/>
          </a:prstGeom>
          <a:noFill/>
        </p:spPr>
      </p:pic>
      <p:pic>
        <p:nvPicPr>
          <p:cNvPr id="1027" name="Picture 3" descr="C:\Users\Dom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1563"/>
            <a:ext cx="2952328" cy="393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7" name="Picture 1" descr="C:\Users\Doma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8157"/>
            <a:ext cx="3509882" cy="4679843"/>
          </a:xfrm>
          <a:prstGeom prst="rect">
            <a:avLst/>
          </a:prstGeom>
          <a:noFill/>
        </p:spPr>
      </p:pic>
      <p:pic>
        <p:nvPicPr>
          <p:cNvPr id="4098" name="Picture 2" descr="C:\Users\Doma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4128459" cy="309634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427984" y="3717032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•štyri farby plastelíny</a:t>
            </a:r>
          </a:p>
          <a:p>
            <a:r>
              <a:rPr lang="sk-SK" dirty="0" smtClean="0"/>
              <a:t>•modrá, zelená, červená – vodivé</a:t>
            </a:r>
          </a:p>
          <a:p>
            <a:r>
              <a:rPr lang="sk-SK" dirty="0" smtClean="0"/>
              <a:t>•biela – nevodivá</a:t>
            </a:r>
          </a:p>
          <a:p>
            <a:r>
              <a:rPr lang="sk-SK" dirty="0" smtClean="0"/>
              <a:t>•batérie</a:t>
            </a:r>
          </a:p>
          <a:p>
            <a:r>
              <a:rPr lang="sk-SK" dirty="0" smtClean="0"/>
              <a:t>•po nalepení vodivej plastelíny z dvoch strán bielej a zapichnutí každej  nožičky žiarovky  do inej vodivej plastelíny treba zapojiť </a:t>
            </a:r>
            <a:r>
              <a:rPr lang="sk-SK" dirty="0" err="1" smtClean="0"/>
              <a:t>drátiky</a:t>
            </a:r>
            <a:r>
              <a:rPr lang="sk-SK" dirty="0" smtClean="0"/>
              <a:t>  batérie do vodivých plastelín </a:t>
            </a:r>
          </a:p>
          <a:p>
            <a:r>
              <a:rPr lang="sk-SK" dirty="0" smtClean="0"/>
              <a:t>•žiarovka by mala svietiť</a:t>
            </a:r>
          </a:p>
        </p:txBody>
      </p:sp>
      <p:pic>
        <p:nvPicPr>
          <p:cNvPr id="4100" name="Picture 4" descr="https://scontent-fra3-1.xx.fbcdn.net/hphotos-xpt1/v/t34.0-12/12086971_619262341549131_1568407687_n.jpg?oh=debb4cb8226da81e9c42504a8bcb933e&amp;oe=561C78D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-2043608"/>
            <a:ext cx="3304250" cy="587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Plazmová lampa</a:t>
            </a:r>
            <a:endParaRPr lang="sk-SK" dirty="0"/>
          </a:p>
        </p:txBody>
      </p:sp>
      <p:pic>
        <p:nvPicPr>
          <p:cNvPr id="3073" name="Picture 1" descr="C:\Users\Doma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2538282" cy="3384376"/>
          </a:xfrm>
          <a:prstGeom prst="rect">
            <a:avLst/>
          </a:prstGeom>
          <a:noFill/>
        </p:spPr>
      </p:pic>
      <p:pic>
        <p:nvPicPr>
          <p:cNvPr id="6" name="video-1444551861.mp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24128" y="1124744"/>
            <a:ext cx="3118846" cy="554461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95536" y="1268760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•je napustená inertným plynom, zvyčajne argónom</a:t>
            </a:r>
          </a:p>
          <a:p>
            <a:r>
              <a:rPr lang="sk-SK" dirty="0" smtClean="0"/>
              <a:t>•v strede je kovová elektróda pripojená na </a:t>
            </a:r>
            <a:r>
              <a:rPr lang="sk-SK" dirty="0" err="1" smtClean="0"/>
              <a:t>transfomátor</a:t>
            </a:r>
            <a:r>
              <a:rPr lang="sk-SK" dirty="0" smtClean="0"/>
              <a:t> </a:t>
            </a:r>
          </a:p>
          <a:p>
            <a:r>
              <a:rPr lang="sk-SK" dirty="0" smtClean="0"/>
              <a:t>•po zapnutí vzniká v plyne mnohonásobný výboj medzi elektródou a sklom</a:t>
            </a:r>
          </a:p>
          <a:p>
            <a:r>
              <a:rPr lang="sk-SK" dirty="0" smtClean="0"/>
              <a:t>• ak priložíme prst na povrch na mieste dotyku vznikne prúdový kanál – kvôli zvýšenej kapacite v mieste dotyku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Konopný čaj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76256" y="1196752"/>
            <a:ext cx="2458616" cy="2913187"/>
          </a:xfrm>
        </p:spPr>
        <p:txBody>
          <a:bodyPr>
            <a:normAutofit/>
          </a:bodyPr>
          <a:lstStyle/>
          <a:p>
            <a:pPr>
              <a:buNone/>
            </a:pPr>
            <a:endParaRPr lang="sk-SK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484784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•odvar z listov konope </a:t>
            </a:r>
          </a:p>
          <a:p>
            <a:r>
              <a:rPr lang="sk-SK" dirty="0" smtClean="0"/>
              <a:t>•je potvrdené, že je to najlepší čaj proti stresu </a:t>
            </a:r>
          </a:p>
          <a:p>
            <a:r>
              <a:rPr lang="sk-SK" dirty="0" smtClean="0"/>
              <a:t>•konopný čaj je podľa spôsobu prípravu buď slabý, keďže sa </a:t>
            </a:r>
            <a:r>
              <a:rPr lang="sk-SK" dirty="0" err="1" smtClean="0"/>
              <a:t>kanabionidy</a:t>
            </a:r>
            <a:r>
              <a:rPr lang="sk-SK" dirty="0" smtClean="0"/>
              <a:t> vo vode rozpustia minimálne, alebo silnejší a môže pôsobiť omamne. </a:t>
            </a:r>
          </a:p>
          <a:p>
            <a:r>
              <a:rPr lang="sk-SK" dirty="0" smtClean="0"/>
              <a:t>•konopne je tiež používané v kozmetike a medicíne </a:t>
            </a:r>
          </a:p>
          <a:p>
            <a:r>
              <a:rPr lang="sk-SK" dirty="0" smtClean="0"/>
              <a:t>•tiež je dobrý na kĺby</a:t>
            </a:r>
            <a:endParaRPr lang="sk-SK" dirty="0"/>
          </a:p>
        </p:txBody>
      </p:sp>
      <p:pic>
        <p:nvPicPr>
          <p:cNvPr id="2050" name="Picture 2" descr="https://fbcdn-sphotos-c-a.akamaihd.net/hphotos-ak-xfl1/v/t34.0-12/12064361_619238904884808_1112879924_n.jpg?oh=dc9ba20b4741a1c5172d03605c3c69da&amp;oe=561C9934&amp;__gda__=1444694726_bec8e2415c821959cf55b871850b02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212641"/>
            <a:ext cx="2915816" cy="5183673"/>
          </a:xfrm>
          <a:prstGeom prst="rect">
            <a:avLst/>
          </a:prstGeom>
          <a:noFill/>
        </p:spPr>
      </p:pic>
      <p:pic>
        <p:nvPicPr>
          <p:cNvPr id="7" name="Picture 2" descr="https://scontent-fra3-1.xx.fbcdn.net/hphotos-xpf1/v/t34.0-12/12047813_619260384882660_1165616715_n.jpg?oh=ba2912410cbe67b8df340cc0aeb14098&amp;oe=561C94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212976"/>
            <a:ext cx="1944216" cy="339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125144" cy="620688"/>
          </a:xfrm>
        </p:spPr>
        <p:txBody>
          <a:bodyPr>
            <a:normAutofit fontScale="90000"/>
          </a:bodyPr>
          <a:lstStyle/>
          <a:p>
            <a:r>
              <a:rPr lang="sk-SK" dirty="0"/>
              <a:t>~</a:t>
            </a:r>
            <a:r>
              <a:rPr lang="sk-SK" dirty="0" smtClean="0"/>
              <a:t>Doplňujúce zábery</a:t>
            </a:r>
            <a:r>
              <a:rPr lang="sk-SK" dirty="0"/>
              <a:t>~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8434" name="Picture 2" descr="https://scontent-fra3-1.xx.fbcdn.net/hphotos-xpf1/v/t34.0-12/12047813_619260384882660_1165616715_n.jpg?oh=ba2912410cbe67b8df340cc0aeb14098&amp;oe=561C94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1907704" cy="3391474"/>
          </a:xfrm>
          <a:prstGeom prst="rect">
            <a:avLst/>
          </a:prstGeom>
          <a:noFill/>
        </p:spPr>
      </p:pic>
      <p:pic>
        <p:nvPicPr>
          <p:cNvPr id="18436" name="Picture 4" descr="https://scontent-fra3-1.xx.fbcdn.net/hphotos-xap1/v/t34.0-12/12083899_619260488215983_587433179_n.jpg?oh=5e086dad490bbe769b27481a70981cc6&amp;oe=561CA16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730" y="2204864"/>
            <a:ext cx="2430270" cy="4320480"/>
          </a:xfrm>
          <a:prstGeom prst="rect">
            <a:avLst/>
          </a:prstGeom>
          <a:noFill/>
        </p:spPr>
      </p:pic>
      <p:pic>
        <p:nvPicPr>
          <p:cNvPr id="18438" name="Picture 6" descr="https://scontent-fra3-1.xx.fbcdn.net/hphotos-xfp1/v/t34.0-12/12047715_619260551549310_1177179746_n.jpg?oh=ae5e3803142e6b0f974e5d74a97cedf4&amp;oe=561C88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628800"/>
            <a:ext cx="2736304" cy="4864541"/>
          </a:xfrm>
          <a:prstGeom prst="rect">
            <a:avLst/>
          </a:prstGeom>
          <a:noFill/>
        </p:spPr>
      </p:pic>
      <p:pic>
        <p:nvPicPr>
          <p:cNvPr id="18440" name="Picture 8" descr="https://scontent-fra3-1.xx.fbcdn.net/hphotos-xft1/v/t34.0-12/12047533_431286780404166_1487413790_n.jpg?oh=68923ff61a53bb5b2b063812011d1652&amp;oe=561C92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96752"/>
            <a:ext cx="2265964" cy="3021286"/>
          </a:xfrm>
          <a:prstGeom prst="rect">
            <a:avLst/>
          </a:prstGeom>
          <a:noFill/>
        </p:spPr>
      </p:pic>
      <p:pic>
        <p:nvPicPr>
          <p:cNvPr id="18442" name="Picture 10" descr="https://scontent-fra3-1.xx.fbcdn.net/hphotos-xta1/v/t34.0-12/12092429_431286770404167_642487087_n.jpg?oh=d9faa4864044bbf9c872ef17c70df423&amp;oe=561C53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6672"/>
            <a:ext cx="2016224" cy="3024336"/>
          </a:xfrm>
          <a:prstGeom prst="rect">
            <a:avLst/>
          </a:prstGeom>
          <a:noFill/>
        </p:spPr>
      </p:pic>
      <p:pic>
        <p:nvPicPr>
          <p:cNvPr id="18444" name="Picture 12" descr="https://scontent-fra3-1.xx.fbcdn.net/hphotos-xpa1/v/t34.0-12/12092612_619262338215798_356117783_n.jpg?oh=f3eabf4c6cd6b705278aa28415658cbe&amp;oe=561C4EB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789040"/>
            <a:ext cx="1512168" cy="2688299"/>
          </a:xfrm>
          <a:prstGeom prst="rect">
            <a:avLst/>
          </a:prstGeom>
          <a:noFill/>
        </p:spPr>
      </p:pic>
      <p:pic>
        <p:nvPicPr>
          <p:cNvPr id="18446" name="Picture 14" descr="https://scontent-fra3-1.xx.fbcdn.net/hphotos-xtp1/v/t34.0-12/12064358_619262304882468_1048552544_n.jpg?oh=344308b168317a05a4cd972b5af054c1&amp;oe=561CBC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-1107504"/>
            <a:ext cx="2291637" cy="4074022"/>
          </a:xfrm>
          <a:prstGeom prst="rect">
            <a:avLst/>
          </a:prstGeom>
          <a:noFill/>
        </p:spPr>
      </p:pic>
      <p:pic>
        <p:nvPicPr>
          <p:cNvPr id="18448" name="Picture 16" descr="https://scontent-fra3-1.xx.fbcdn.net/hphotos-xpf1/v/t34.0-12/12048893_619262431549122_960646070_n.jpg?oh=fb3f611dccf45c808ae1d13e4ebfed2d&amp;oe=561C857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4077072"/>
            <a:ext cx="1656184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6000" dirty="0" smtClean="0">
                <a:latin typeface="Nokia Large" pitchFamily="34" charset="0"/>
              </a:rPr>
              <a:t>Ďakujeme za pozornosť </a:t>
            </a:r>
            <a:endParaRPr lang="sk-SK" sz="6000" dirty="0">
              <a:latin typeface="Nokia Large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75656" y="515719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Nokia Large" pitchFamily="34" charset="0"/>
              </a:rPr>
              <a:t>Ema Jánošová, Viktória </a:t>
            </a:r>
            <a:r>
              <a:rPr lang="sk-SK" dirty="0" err="1" smtClean="0">
                <a:latin typeface="Nokia Large" pitchFamily="34" charset="0"/>
              </a:rPr>
              <a:t>Jurkáčková</a:t>
            </a:r>
            <a:r>
              <a:rPr lang="sk-SK" dirty="0" smtClean="0">
                <a:latin typeface="Nokia Large" pitchFamily="34" charset="0"/>
              </a:rPr>
              <a:t>, </a:t>
            </a:r>
            <a:r>
              <a:rPr lang="sk-SK" dirty="0" err="1" smtClean="0">
                <a:latin typeface="Nokia Large" pitchFamily="34" charset="0"/>
              </a:rPr>
              <a:t>Alex</a:t>
            </a:r>
            <a:r>
              <a:rPr lang="sk-SK" dirty="0" smtClean="0">
                <a:latin typeface="Nokia Large" pitchFamily="34" charset="0"/>
              </a:rPr>
              <a:t> </a:t>
            </a:r>
            <a:r>
              <a:rPr lang="sk-SK" dirty="0" err="1" smtClean="0">
                <a:latin typeface="Nokia Large" pitchFamily="34" charset="0"/>
              </a:rPr>
              <a:t>Okrucký</a:t>
            </a:r>
            <a:r>
              <a:rPr lang="sk-SK" dirty="0" smtClean="0">
                <a:latin typeface="Nokia Large" pitchFamily="34" charset="0"/>
              </a:rPr>
              <a:t>, Vladimír Štefek</a:t>
            </a:r>
          </a:p>
          <a:p>
            <a:r>
              <a:rPr lang="sk-SK" dirty="0" smtClean="0">
                <a:latin typeface="Nokia Large" pitchFamily="34" charset="0"/>
              </a:rPr>
              <a:t>                                                                               IX.A </a:t>
            </a:r>
            <a:endParaRPr lang="sk-SK" dirty="0">
              <a:latin typeface="Nokia Larg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236</Words>
  <Application>Microsoft Office PowerPoint</Application>
  <PresentationFormat>Prezentácia na obrazovke (4:3)</PresentationFormat>
  <Paragraphs>28</Paragraphs>
  <Slides>7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Motiv sady Office</vt:lpstr>
      <vt:lpstr>Noc výskumníkov </vt:lpstr>
      <vt:lpstr>3d tlačiareň</vt:lpstr>
      <vt:lpstr>Snímka 3</vt:lpstr>
      <vt:lpstr>Plazmová lampa</vt:lpstr>
      <vt:lpstr>Konopný čaj </vt:lpstr>
      <vt:lpstr>~Doplňujúce zábery~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výskumníkov</dc:title>
  <dc:creator>Doma</dc:creator>
  <cp:lastModifiedBy>fyzika</cp:lastModifiedBy>
  <cp:revision>14</cp:revision>
  <dcterms:created xsi:type="dcterms:W3CDTF">2015-10-11T11:50:33Z</dcterms:created>
  <dcterms:modified xsi:type="dcterms:W3CDTF">2015-10-12T14:17:44Z</dcterms:modified>
</cp:coreProperties>
</file>