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8" r:id="rId4"/>
    <p:sldId id="267" r:id="rId5"/>
    <p:sldId id="260" r:id="rId6"/>
    <p:sldId id="263" r:id="rId7"/>
    <p:sldId id="261" r:id="rId8"/>
    <p:sldId id="258" r:id="rId9"/>
    <p:sldId id="259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6" d="100"/>
          <a:sy n="66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3D5145-BFCA-42CC-B0DB-D818281584C6}" type="datetimeFigureOut">
              <a:rPr lang="sk-SK" smtClean="0"/>
              <a:pPr/>
              <a:t>4. 10. 2015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A3AC42-E99E-4136-AD35-C59EC253A63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Noc</a:t>
            </a:r>
            <a:r>
              <a:rPr lang="sk-SK" dirty="0" smtClean="0"/>
              <a:t> </a:t>
            </a:r>
            <a:r>
              <a:rPr lang="sk-SK" dirty="0" smtClean="0"/>
              <a:t>výskumníkov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Ema Husárová, Alica </a:t>
            </a:r>
            <a:r>
              <a:rPr lang="sk-SK" dirty="0" err="1" smtClean="0"/>
              <a:t>Hujsová</a:t>
            </a:r>
            <a:r>
              <a:rPr lang="sk-SK" dirty="0" smtClean="0"/>
              <a:t>, Simona </a:t>
            </a:r>
            <a:r>
              <a:rPr lang="sk-SK" dirty="0" err="1" smtClean="0"/>
              <a:t>Bezdeková</a:t>
            </a:r>
            <a:r>
              <a:rPr lang="sk-SK" dirty="0" smtClean="0"/>
              <a:t> a Ivana </a:t>
            </a:r>
            <a:r>
              <a:rPr lang="sk-SK" dirty="0" err="1" smtClean="0"/>
              <a:t>Ihnátová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13" descr="C:\Users\Test\Desktop\Downloads\received_68948198115379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03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9" descr="C:\Users\Test\Desktop\Downloads\received_6894819544871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467544"/>
            <a:ext cx="5143500" cy="9144000"/>
          </a:xfrm>
          <a:prstGeom prst="rect">
            <a:avLst/>
          </a:prstGeom>
          <a:noFill/>
        </p:spPr>
      </p:pic>
      <p:pic>
        <p:nvPicPr>
          <p:cNvPr id="5" name="Picture 10" descr="C:\Users\Test\Desktop\Downloads\received_68948197115379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POKUS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8" descr="C:\Users\Test\Desktop\Downloads\received_6894819478204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43500" cy="9144000"/>
          </a:xfrm>
          <a:prstGeom prst="rect">
            <a:avLst/>
          </a:prstGeom>
          <a:noFill/>
        </p:spPr>
      </p:pic>
      <p:pic>
        <p:nvPicPr>
          <p:cNvPr id="5" name="Picture 7" descr="C:\Users\Test\Desktop\Downloads\received_6894819378204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-1179512"/>
            <a:ext cx="5143500" cy="9144000"/>
          </a:xfrm>
          <a:prstGeom prst="rect">
            <a:avLst/>
          </a:prstGeom>
          <a:noFill/>
        </p:spPr>
      </p:pic>
      <p:pic>
        <p:nvPicPr>
          <p:cNvPr id="6" name="Picture 6" descr="C:\Users\Test\Desktop\Downloads\received_6894819211538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2616" y="-675456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pozornosť.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www.fa.stuba.sk/images/fakulta/AKTUALITY/2015/noc_vyskmunikov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7810500" cy="2886076"/>
          </a:xfrm>
          <a:prstGeom prst="rect">
            <a:avLst/>
          </a:prstGeom>
          <a:noFill/>
        </p:spPr>
      </p:pic>
      <p:pic>
        <p:nvPicPr>
          <p:cNvPr id="1028" name="Picture 4" descr="http://www.nocvyskumnikov.sk/img/thumbnails/big/1442684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9745">
            <a:off x="43113" y="3791370"/>
            <a:ext cx="6096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2" descr="C:\Users\Test\Desktop\Downloads\received_6894820878204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4664"/>
            <a:ext cx="9810478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C:\Users\Test\Desktop\Downloads\received_6894819044871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603448"/>
            <a:ext cx="5143500" cy="9144000"/>
          </a:xfrm>
          <a:prstGeom prst="rect">
            <a:avLst/>
          </a:prstGeom>
          <a:noFill/>
        </p:spPr>
      </p:pic>
      <p:pic>
        <p:nvPicPr>
          <p:cNvPr id="5" name="Picture 3" descr="C:\Users\Test\Desktop\Downloads\received_6894818911538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891480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Test\Desktop\Downloads\received_68948188448713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-1143000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4" descr="C:\Users\Test\Desktop\Downloads\received_17235406245344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387424"/>
            <a:ext cx="5133975" cy="9144000"/>
          </a:xfrm>
          <a:prstGeom prst="rect">
            <a:avLst/>
          </a:prstGeom>
          <a:noFill/>
        </p:spPr>
      </p:pic>
      <p:pic>
        <p:nvPicPr>
          <p:cNvPr id="5" name="Picture 23" descr="C:\Users\Test\Desktop\Downloads\received_17235406145344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13" y="-1143000"/>
            <a:ext cx="5133975" cy="9144000"/>
          </a:xfrm>
          <a:prstGeom prst="rect">
            <a:avLst/>
          </a:prstGeom>
          <a:noFill/>
        </p:spPr>
      </p:pic>
      <p:pic>
        <p:nvPicPr>
          <p:cNvPr id="6" name="Picture 5" descr="C:\Users\Test\Desktop\Downloads\received_6894819078204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-1143000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18" descr="C:\Users\Test\Desktop\Downloads\received_6894820478204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-1035496"/>
            <a:ext cx="5143500" cy="9144000"/>
          </a:xfrm>
          <a:prstGeom prst="rect">
            <a:avLst/>
          </a:prstGeom>
          <a:noFill/>
        </p:spPr>
      </p:pic>
      <p:pic>
        <p:nvPicPr>
          <p:cNvPr id="5" name="Picture 17" descr="C:\Users\Test\Desktop\Downloads\received_68948203115378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47464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1" descr="C:\Users\Test\Desktop\Downloads\received_6894820778204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71400"/>
            <a:ext cx="5143500" cy="9144000"/>
          </a:xfrm>
          <a:prstGeom prst="rect">
            <a:avLst/>
          </a:prstGeom>
          <a:noFill/>
        </p:spPr>
      </p:pic>
      <p:pic>
        <p:nvPicPr>
          <p:cNvPr id="5" name="Picture 20" descr="C:\Users\Test\Desktop\Downloads\received_6894820678204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19" descr="C:\Users\Test\Desktop\Downloads\received_68948206115378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-531440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7" descr="C:\Users\Test\Desktop\Downloads\received_17235406745344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40560" cy="8576953"/>
          </a:xfrm>
          <a:prstGeom prst="rect">
            <a:avLst/>
          </a:prstGeom>
          <a:noFill/>
        </p:spPr>
      </p:pic>
      <p:pic>
        <p:nvPicPr>
          <p:cNvPr id="5" name="Picture 25" descr="C:\Users\Test\Desktop\Downloads\received_172354063453449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5133975" cy="9144000"/>
          </a:xfrm>
          <a:prstGeom prst="rect">
            <a:avLst/>
          </a:prstGeom>
          <a:noFill/>
        </p:spPr>
      </p:pic>
      <p:pic>
        <p:nvPicPr>
          <p:cNvPr id="6" name="Picture 26" descr="C:\Users\Test\Desktop\Downloads\received_172354066453448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-387424"/>
            <a:ext cx="5143500" cy="9144000"/>
          </a:xfrm>
          <a:prstGeom prst="rect">
            <a:avLst/>
          </a:prstGeom>
          <a:noFill/>
        </p:spPr>
      </p:pic>
      <p:pic>
        <p:nvPicPr>
          <p:cNvPr id="7" name="Picture 16" descr="C:\Users\Test\Desktop\Downloads\received_68948202115379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0"/>
            <a:ext cx="11161240" cy="746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15" descr="C:\Users\Test\Desktop\Downloads\received_6894820111537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1009223" cy="6192688"/>
          </a:xfrm>
          <a:prstGeom prst="rect">
            <a:avLst/>
          </a:prstGeom>
          <a:noFill/>
        </p:spPr>
      </p:pic>
      <p:pic>
        <p:nvPicPr>
          <p:cNvPr id="5" name="Picture 14" descr="C:\Users\Test\Desktop\Downloads\received_68948200115379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-1143000"/>
            <a:ext cx="51435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</TotalTime>
  <Words>18</Words>
  <Application>Microsoft Office PowerPoint</Application>
  <PresentationFormat>Prezentácia na obrazovke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Špička</vt:lpstr>
      <vt:lpstr>Noc výskumníkov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POKUS</vt:lpstr>
      <vt:lpstr>Ďakujeme za pozornosť.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výskumníkov</dc:title>
  <dc:creator>Test</dc:creator>
  <cp:lastModifiedBy>Test</cp:lastModifiedBy>
  <cp:revision>34</cp:revision>
  <dcterms:created xsi:type="dcterms:W3CDTF">2015-10-01T19:12:42Z</dcterms:created>
  <dcterms:modified xsi:type="dcterms:W3CDTF">2015-10-04T18:09:03Z</dcterms:modified>
</cp:coreProperties>
</file>