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87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12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40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36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37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65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844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25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76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67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7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18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5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9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4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5872CB-A907-42AB-947C-A66753E079FE}" type="datetimeFigureOut">
              <a:rPr lang="sk-SK" smtClean="0"/>
              <a:t>8.10.2015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3D6C33-F67A-4263-83DE-2FFC7AA306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0140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92031"/>
            <a:ext cx="9144000" cy="111613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Akupunktúra, hydrofóbne látky A Magnety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71214" y="5213267"/>
            <a:ext cx="1882241" cy="114003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Patrik Ježek, Samuel Kočiš, Daniel Trnka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438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3614" y="378469"/>
            <a:ext cx="8534400" cy="1507067"/>
          </a:xfrm>
        </p:spPr>
        <p:txBody>
          <a:bodyPr/>
          <a:lstStyle/>
          <a:p>
            <a:pPr marL="0" indent="0"/>
            <a:r>
              <a:rPr lang="sk-SK" dirty="0"/>
              <a:t>Akupunktúra a akupunktúrny bod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54027" y="2345376"/>
            <a:ext cx="9813574" cy="393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 smtClean="0"/>
              <a:t>Akupunktúrny bod 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 smtClean="0"/>
              <a:t>akupunktúrny bod sa dá určiť ihlou, alebo pomocou prístroju Tesla STIMUL </a:t>
            </a:r>
            <a:r>
              <a:rPr lang="sk-SK" sz="1800" dirty="0"/>
              <a:t>3 </a:t>
            </a:r>
            <a:r>
              <a:rPr lang="sk-SK" sz="1800" dirty="0" smtClean="0"/>
              <a:t>(vynašiel Nikola Tesla)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j</a:t>
            </a:r>
            <a:r>
              <a:rPr lang="sk-SK" sz="1800" dirty="0" smtClean="0"/>
              <a:t>e to prístroj, ktorý vyhľadáva tieto body na báze elektriny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t</a:t>
            </a:r>
            <a:r>
              <a:rPr lang="sk-SK" sz="1800" dirty="0" smtClean="0"/>
              <a:t>aktiež tento </a:t>
            </a:r>
            <a:r>
              <a:rPr lang="sk-SK" sz="1800" dirty="0"/>
              <a:t>prístroj môže </a:t>
            </a:r>
            <a:r>
              <a:rPr lang="sk-SK" sz="1800" dirty="0" smtClean="0"/>
              <a:t>tieto body aj stimulovať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d</a:t>
            </a:r>
            <a:r>
              <a:rPr lang="sk-SK" sz="1800" dirty="0" smtClean="0"/>
              <a:t>ozvedeli sme sa umiestnenie dvoch týchto bodov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j</a:t>
            </a:r>
            <a:r>
              <a:rPr lang="sk-SK" sz="1800" dirty="0" smtClean="0"/>
              <a:t>eden sa nachádza na svale medzi palcom a ukazovákom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d</a:t>
            </a:r>
            <a:r>
              <a:rPr lang="sk-SK" sz="1800" dirty="0" smtClean="0"/>
              <a:t>ruhý je zas na prstenníku na ľavej strane(na ľavej ruke, na pravej zas vpravo) v strede na konci prsta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t</a:t>
            </a:r>
            <a:r>
              <a:rPr lang="sk-SK" sz="1800" dirty="0" smtClean="0"/>
              <a:t>ieto body na ľudskom tele sa využívajú v medicíne a zdravotníctve</a:t>
            </a:r>
          </a:p>
          <a:p>
            <a:pPr>
              <a:buFont typeface="Century Gothic" panose="020B0502020202020204" pitchFamily="34" charset="0"/>
              <a:buChar char="−"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5" y="2892517"/>
            <a:ext cx="2242458" cy="16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4872" y="241903"/>
            <a:ext cx="8534400" cy="1507067"/>
          </a:xfrm>
        </p:spPr>
        <p:txBody>
          <a:bodyPr/>
          <a:lstStyle/>
          <a:p>
            <a:r>
              <a:rPr lang="sk-SK" dirty="0"/>
              <a:t>hydrofóbne látky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9210" y="2297875"/>
            <a:ext cx="8534400" cy="443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dirty="0" smtClean="0"/>
              <a:t>Hydrofóbne látky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t</a:t>
            </a:r>
            <a:r>
              <a:rPr lang="sk-SK" sz="1800" dirty="0" smtClean="0"/>
              <a:t>ieto látky pozostávajú z nanotechnológie, ktorá odpudzuje vodu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b</a:t>
            </a:r>
            <a:r>
              <a:rPr lang="sk-SK" sz="1800" dirty="0" smtClean="0"/>
              <a:t>ližšie povedané, táto látka sa nedovolí vode usadiť a tak voda </a:t>
            </a:r>
            <a:r>
              <a:rPr lang="sk-SK" sz="1800" dirty="0"/>
              <a:t>ostáva vo forme malej kvapôčky(guľôčky) a tak sa skotúľa po povrchu daného predmetu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d</a:t>
            </a:r>
            <a:r>
              <a:rPr lang="sk-SK" sz="1800" dirty="0" smtClean="0"/>
              <a:t>alo by sa povedať, </a:t>
            </a:r>
            <a:r>
              <a:rPr lang="sk-SK" sz="1800" dirty="0"/>
              <a:t>že sa voda </a:t>
            </a:r>
            <a:r>
              <a:rPr lang="sk-SK" sz="1800" dirty="0" smtClean="0"/>
              <a:t>tohto povrchu bojí, od čoho pozostáva aj názov:  hydro − voda </a:t>
            </a:r>
          </a:p>
          <a:p>
            <a:pPr marL="0" indent="0">
              <a:buNone/>
            </a:pPr>
            <a:r>
              <a:rPr lang="sk-SK" sz="1800" dirty="0" smtClean="0"/>
              <a:t>			 fóbia </a:t>
            </a:r>
            <a:r>
              <a:rPr lang="sk-SK" sz="1800" dirty="0"/>
              <a:t>− strach z </a:t>
            </a:r>
            <a:r>
              <a:rPr lang="sk-SK" sz="1800" dirty="0" smtClean="0"/>
              <a:t>niečoho</a:t>
            </a:r>
            <a:endParaRPr lang="sk-SK" sz="1800" dirty="0"/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800" dirty="0"/>
              <a:t>tieto látky </a:t>
            </a:r>
            <a:r>
              <a:rPr lang="sk-SK" sz="1800" dirty="0" smtClean="0"/>
              <a:t>sú zatiaľ a pôvodne vyvíjané na slnečné panely, avšak v budúcnosti by sme ich mali uvidieť aj na čelných sklách </a:t>
            </a:r>
            <a:r>
              <a:rPr lang="sk-SK" sz="1800" dirty="0"/>
              <a:t>áut</a:t>
            </a:r>
            <a:r>
              <a:rPr lang="sk-SK" sz="1800" dirty="0" smtClean="0"/>
              <a:t>, oknách domácností a dúfam, že aj na okuliarových sklíčkach</a:t>
            </a:r>
          </a:p>
          <a:p>
            <a:pPr marL="0" indent="0">
              <a:buNone/>
            </a:pPr>
            <a:r>
              <a:rPr lang="sk-SK" sz="1800" dirty="0" smtClean="0"/>
              <a:t>						</a:t>
            </a:r>
            <a:r>
              <a:rPr lang="sk-SK" sz="1800" dirty="0"/>
              <a:t>	</a:t>
            </a:r>
            <a:endParaRPr lang="sk-SK" sz="1800" dirty="0" smtClean="0"/>
          </a:p>
          <a:p>
            <a:pPr>
              <a:buFont typeface="Century Gothic" panose="020B0502020202020204" pitchFamily="34" charset="0"/>
              <a:buChar char="−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97" y="184067"/>
            <a:ext cx="2676336" cy="20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95" y="396283"/>
            <a:ext cx="8534400" cy="1507067"/>
          </a:xfrm>
        </p:spPr>
        <p:txBody>
          <a:bodyPr/>
          <a:lstStyle/>
          <a:p>
            <a:pPr algn="r"/>
            <a:r>
              <a:rPr lang="sk-SK" dirty="0" smtClean="0"/>
              <a:t>Magnety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4830" y="3547753"/>
            <a:ext cx="6530049" cy="3814948"/>
          </a:xfrm>
        </p:spPr>
        <p:txBody>
          <a:bodyPr>
            <a:normAutofit fontScale="92500" lnSpcReduction="20000"/>
          </a:bodyPr>
          <a:lstStyle/>
          <a:p>
            <a:pPr>
              <a:buFont typeface="Century Gothic" panose="020B0502020202020204" pitchFamily="34" charset="0"/>
              <a:buChar char="−"/>
            </a:pPr>
            <a:r>
              <a:rPr lang="sk-SK" sz="1900" dirty="0"/>
              <a:t>n</a:t>
            </a:r>
            <a:r>
              <a:rPr lang="sk-SK" sz="1900" dirty="0" smtClean="0"/>
              <a:t>a prezentácii sme mohli vidieť mnoho zaujímavých magnetov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900" dirty="0"/>
              <a:t>m</a:t>
            </a:r>
            <a:r>
              <a:rPr lang="sk-SK" sz="1900" dirty="0" smtClean="0"/>
              <a:t>agnety najrôznejších tvarov, skupenstiev, veľkostí, farieb a s rôznymi využitiami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sk-SK" sz="1900" dirty="0"/>
              <a:t>n</a:t>
            </a:r>
            <a:r>
              <a:rPr lang="sk-SK" sz="1900" dirty="0" smtClean="0"/>
              <a:t>achádzali sa tam </a:t>
            </a:r>
            <a:r>
              <a:rPr lang="sk-SK" sz="1900" dirty="0" smtClean="0"/>
              <a:t>napr. tieto </a:t>
            </a:r>
            <a:r>
              <a:rPr lang="sk-SK" sz="1900" dirty="0" smtClean="0"/>
              <a:t>magnety:</a:t>
            </a:r>
          </a:p>
          <a:p>
            <a:pPr marL="0" indent="0">
              <a:buNone/>
            </a:pPr>
            <a:r>
              <a:rPr lang="sk-SK" sz="1900" dirty="0"/>
              <a:t>	</a:t>
            </a:r>
            <a:r>
              <a:rPr lang="sk-SK" sz="1900" dirty="0" smtClean="0"/>
              <a:t>	magnetická hojdačka</a:t>
            </a:r>
          </a:p>
          <a:p>
            <a:pPr marL="0" indent="0">
              <a:buNone/>
            </a:pPr>
            <a:r>
              <a:rPr lang="sk-SK" sz="1900" dirty="0"/>
              <a:t>	</a:t>
            </a:r>
            <a:r>
              <a:rPr lang="sk-SK" sz="1900" dirty="0" smtClean="0"/>
              <a:t>	elektro magnety</a:t>
            </a:r>
          </a:p>
          <a:p>
            <a:pPr marL="0" indent="0">
              <a:buNone/>
            </a:pPr>
            <a:r>
              <a:rPr lang="sk-SK" sz="1900" dirty="0"/>
              <a:t>	</a:t>
            </a:r>
            <a:r>
              <a:rPr lang="sk-SK" sz="1900" dirty="0" smtClean="0"/>
              <a:t>	magnetická tekutina</a:t>
            </a:r>
          </a:p>
          <a:p>
            <a:pPr marL="0" indent="0">
              <a:buNone/>
            </a:pPr>
            <a:r>
              <a:rPr lang="sk-SK" sz="1900" dirty="0"/>
              <a:t>	</a:t>
            </a:r>
            <a:r>
              <a:rPr lang="sk-SK" sz="1900" dirty="0" smtClean="0"/>
              <a:t>	naháňajúce sa magnety</a:t>
            </a:r>
          </a:p>
          <a:p>
            <a:pPr marL="0" indent="0">
              <a:buNone/>
            </a:pPr>
            <a:r>
              <a:rPr lang="sk-SK" sz="1900" dirty="0"/>
              <a:t>	</a:t>
            </a:r>
            <a:r>
              <a:rPr lang="sk-SK" sz="1900" dirty="0" smtClean="0"/>
              <a:t>	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</a:t>
            </a:r>
          </a:p>
          <a:p>
            <a:pPr>
              <a:buFont typeface="Century Gothic" panose="020B0502020202020204" pitchFamily="34" charset="0"/>
              <a:buChar char="−"/>
            </a:pPr>
            <a:endParaRPr lang="sk-SK" dirty="0" smtClean="0"/>
          </a:p>
          <a:p>
            <a:pPr>
              <a:buFont typeface="Century Gothic" panose="020B0502020202020204" pitchFamily="34" charset="0"/>
              <a:buChar char="−"/>
            </a:pPr>
            <a:endParaRPr lang="sk-SK" dirty="0" smtClean="0"/>
          </a:p>
          <a:p>
            <a:pPr>
              <a:buFont typeface="Century Gothic" panose="020B0502020202020204" pitchFamily="34" charset="0"/>
              <a:buChar char="−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>
              <a:buFont typeface="Century Gothic" panose="020B0502020202020204" pitchFamily="34" charset="0"/>
              <a:buChar char="−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47" y="2309298"/>
            <a:ext cx="4347986" cy="32579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71" y="204090"/>
            <a:ext cx="2812362" cy="21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685801"/>
            <a:ext cx="3187144" cy="828304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Ostatné fotky z akcie</a:t>
            </a:r>
            <a:r>
              <a:rPr lang="sk-SK" dirty="0"/>
              <a:t> :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31" y="4013860"/>
            <a:ext cx="1489091" cy="15675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6" y="1034583"/>
            <a:ext cx="2418608" cy="18139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033324"/>
            <a:ext cx="2420286" cy="181521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50" y="2565070"/>
            <a:ext cx="1860468" cy="139535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11" y="3449783"/>
            <a:ext cx="1504207" cy="112815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88" y="277587"/>
            <a:ext cx="1648691" cy="123651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1653585"/>
            <a:ext cx="1648690" cy="12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77397"/>
      </p:ext>
    </p:extLst>
  </p:cSld>
  <p:clrMapOvr>
    <a:masterClrMapping/>
  </p:clrMapOvr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204</Words>
  <Application>Microsoft Office PowerPoint</Application>
  <PresentationFormat>Širokouhlá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Výsek</vt:lpstr>
      <vt:lpstr>Akupunktúra, hydrofóbne látky A Magnety</vt:lpstr>
      <vt:lpstr>Akupunktúra a akupunktúrny bod</vt:lpstr>
      <vt:lpstr>hydrofóbne látky</vt:lpstr>
      <vt:lpstr>Magnety</vt:lpstr>
      <vt:lpstr>Ďakujeme za pozornosť...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Akupunktúra a hydrofóbne látky</dc:title>
  <dc:creator>patrik</dc:creator>
  <cp:lastModifiedBy>patrik</cp:lastModifiedBy>
  <cp:revision>19</cp:revision>
  <dcterms:created xsi:type="dcterms:W3CDTF">2015-10-01T13:08:33Z</dcterms:created>
  <dcterms:modified xsi:type="dcterms:W3CDTF">2015-10-08T17:21:57Z</dcterms:modified>
</cp:coreProperties>
</file>